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2" r:id="rId9"/>
    <p:sldId id="260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222"/>
    <a:srgbClr val="7F991A"/>
    <a:srgbClr val="FFFFFF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30" y="600"/>
      </p:cViewPr>
      <p:guideLst>
        <p:guide orient="horz" pos="2160"/>
        <p:guide pos="6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64D27-DFE4-4AFF-89A8-D8D876CA7E2A}" type="datetime1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CoreHard. Know You Hardware: CPU Memory Hierarchy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</a:t>
            </a:r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</a:t>
              </a:r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a[0</a:t>
              </a:r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] </a:t>
              </a:r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  <a:endParaRPr lang="en-US" sz="24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  <a:endParaRPr lang="en-US" sz="24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  <a:endParaRPr lang="en-US" sz="24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  <a:endParaRPr lang="en-US" sz="28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Flowchart: Connector 4"/>
          <p:cNvSpPr/>
          <p:nvPr/>
        </p:nvSpPr>
        <p:spPr>
          <a:xfrm>
            <a:off x="10382249" y="2928016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9600" y="2519687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2nd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b="1" baseline="30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6722" y="5159364"/>
            <a:ext cx="15552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01159" y="5159364"/>
            <a:ext cx="13853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34253" y="5159364"/>
            <a:ext cx="173637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9777" y="5165703"/>
            <a:ext cx="8018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05" y="5011373"/>
            <a:ext cx="1028700" cy="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75" y="4731084"/>
            <a:ext cx="1609725" cy="1181100"/>
          </a:xfrm>
          <a:prstGeom prst="rect">
            <a:avLst/>
          </a:prstGeom>
        </p:spPr>
      </p:pic>
      <p:sp>
        <p:nvSpPr>
          <p:cNvPr id="10" name="Flowchart: Data 7"/>
          <p:cNvSpPr/>
          <p:nvPr/>
        </p:nvSpPr>
        <p:spPr>
          <a:xfrm rot="1149175" flipV="1">
            <a:off x="5252470" y="4588278"/>
            <a:ext cx="1498460" cy="8822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041 w 10000"/>
              <a:gd name="connsiteY3" fmla="*/ 8444 h 10000"/>
              <a:gd name="connsiteX4" fmla="*/ 0 w 10000"/>
              <a:gd name="connsiteY4" fmla="*/ 10000 h 10000"/>
              <a:gd name="connsiteX0" fmla="*/ 0 w 10008"/>
              <a:gd name="connsiteY0" fmla="*/ 10000 h 10000"/>
              <a:gd name="connsiteX1" fmla="*/ 2000 w 10008"/>
              <a:gd name="connsiteY1" fmla="*/ 0 h 10000"/>
              <a:gd name="connsiteX2" fmla="*/ 10008 w 10008"/>
              <a:gd name="connsiteY2" fmla="*/ 731 h 10000"/>
              <a:gd name="connsiteX3" fmla="*/ 9041 w 10008"/>
              <a:gd name="connsiteY3" fmla="*/ 8444 h 10000"/>
              <a:gd name="connsiteX4" fmla="*/ 0 w 10008"/>
              <a:gd name="connsiteY4" fmla="*/ 10000 h 10000"/>
              <a:gd name="connsiteX0" fmla="*/ 0 w 10380"/>
              <a:gd name="connsiteY0" fmla="*/ 10568 h 10568"/>
              <a:gd name="connsiteX1" fmla="*/ 2372 w 10380"/>
              <a:gd name="connsiteY1" fmla="*/ 0 h 10568"/>
              <a:gd name="connsiteX2" fmla="*/ 10380 w 10380"/>
              <a:gd name="connsiteY2" fmla="*/ 731 h 10568"/>
              <a:gd name="connsiteX3" fmla="*/ 9413 w 10380"/>
              <a:gd name="connsiteY3" fmla="*/ 8444 h 10568"/>
              <a:gd name="connsiteX4" fmla="*/ 0 w 10380"/>
              <a:gd name="connsiteY4" fmla="*/ 10568 h 10568"/>
              <a:gd name="connsiteX0" fmla="*/ 0 w 10380"/>
              <a:gd name="connsiteY0" fmla="*/ 9837 h 9837"/>
              <a:gd name="connsiteX1" fmla="*/ 733 w 10380"/>
              <a:gd name="connsiteY1" fmla="*/ 3941 h 9837"/>
              <a:gd name="connsiteX2" fmla="*/ 10380 w 10380"/>
              <a:gd name="connsiteY2" fmla="*/ 0 h 9837"/>
              <a:gd name="connsiteX3" fmla="*/ 9413 w 10380"/>
              <a:gd name="connsiteY3" fmla="*/ 7713 h 9837"/>
              <a:gd name="connsiteX4" fmla="*/ 0 w 10380"/>
              <a:gd name="connsiteY4" fmla="*/ 9837 h 9837"/>
              <a:gd name="connsiteX0" fmla="*/ 0 w 10065"/>
              <a:gd name="connsiteY0" fmla="*/ 11061 h 11061"/>
              <a:gd name="connsiteX1" fmla="*/ 771 w 10065"/>
              <a:gd name="connsiteY1" fmla="*/ 4006 h 11061"/>
              <a:gd name="connsiteX2" fmla="*/ 10065 w 10065"/>
              <a:gd name="connsiteY2" fmla="*/ 0 h 11061"/>
              <a:gd name="connsiteX3" fmla="*/ 9133 w 10065"/>
              <a:gd name="connsiteY3" fmla="*/ 7841 h 11061"/>
              <a:gd name="connsiteX4" fmla="*/ 0 w 10065"/>
              <a:gd name="connsiteY4" fmla="*/ 11061 h 11061"/>
              <a:gd name="connsiteX0" fmla="*/ 0 w 10219"/>
              <a:gd name="connsiteY0" fmla="*/ 11291 h 11291"/>
              <a:gd name="connsiteX1" fmla="*/ 925 w 10219"/>
              <a:gd name="connsiteY1" fmla="*/ 4006 h 11291"/>
              <a:gd name="connsiteX2" fmla="*/ 10219 w 10219"/>
              <a:gd name="connsiteY2" fmla="*/ 0 h 11291"/>
              <a:gd name="connsiteX3" fmla="*/ 9287 w 10219"/>
              <a:gd name="connsiteY3" fmla="*/ 7841 h 11291"/>
              <a:gd name="connsiteX4" fmla="*/ 0 w 10219"/>
              <a:gd name="connsiteY4" fmla="*/ 11291 h 11291"/>
              <a:gd name="connsiteX0" fmla="*/ 0 w 10228"/>
              <a:gd name="connsiteY0" fmla="*/ 10886 h 10886"/>
              <a:gd name="connsiteX1" fmla="*/ 934 w 10228"/>
              <a:gd name="connsiteY1" fmla="*/ 4006 h 10886"/>
              <a:gd name="connsiteX2" fmla="*/ 10228 w 10228"/>
              <a:gd name="connsiteY2" fmla="*/ 0 h 10886"/>
              <a:gd name="connsiteX3" fmla="*/ 9296 w 10228"/>
              <a:gd name="connsiteY3" fmla="*/ 7841 h 10886"/>
              <a:gd name="connsiteX4" fmla="*/ 0 w 10228"/>
              <a:gd name="connsiteY4" fmla="*/ 10886 h 10886"/>
              <a:gd name="connsiteX0" fmla="*/ 0 w 10197"/>
              <a:gd name="connsiteY0" fmla="*/ 11427 h 11427"/>
              <a:gd name="connsiteX1" fmla="*/ 903 w 10197"/>
              <a:gd name="connsiteY1" fmla="*/ 4006 h 11427"/>
              <a:gd name="connsiteX2" fmla="*/ 10197 w 10197"/>
              <a:gd name="connsiteY2" fmla="*/ 0 h 11427"/>
              <a:gd name="connsiteX3" fmla="*/ 9265 w 10197"/>
              <a:gd name="connsiteY3" fmla="*/ 7841 h 11427"/>
              <a:gd name="connsiteX4" fmla="*/ 0 w 10197"/>
              <a:gd name="connsiteY4" fmla="*/ 11427 h 11427"/>
              <a:gd name="connsiteX0" fmla="*/ 0 w 10279"/>
              <a:gd name="connsiteY0" fmla="*/ 11339 h 11339"/>
              <a:gd name="connsiteX1" fmla="*/ 985 w 10279"/>
              <a:gd name="connsiteY1" fmla="*/ 4006 h 11339"/>
              <a:gd name="connsiteX2" fmla="*/ 10279 w 10279"/>
              <a:gd name="connsiteY2" fmla="*/ 0 h 11339"/>
              <a:gd name="connsiteX3" fmla="*/ 9347 w 10279"/>
              <a:gd name="connsiteY3" fmla="*/ 7841 h 11339"/>
              <a:gd name="connsiteX4" fmla="*/ 0 w 10279"/>
              <a:gd name="connsiteY4" fmla="*/ 11339 h 11339"/>
              <a:gd name="connsiteX0" fmla="*/ 0 w 10219"/>
              <a:gd name="connsiteY0" fmla="*/ 11459 h 11459"/>
              <a:gd name="connsiteX1" fmla="*/ 925 w 10219"/>
              <a:gd name="connsiteY1" fmla="*/ 4006 h 11459"/>
              <a:gd name="connsiteX2" fmla="*/ 10219 w 10219"/>
              <a:gd name="connsiteY2" fmla="*/ 0 h 11459"/>
              <a:gd name="connsiteX3" fmla="*/ 9287 w 10219"/>
              <a:gd name="connsiteY3" fmla="*/ 7841 h 11459"/>
              <a:gd name="connsiteX4" fmla="*/ 0 w 10219"/>
              <a:gd name="connsiteY4" fmla="*/ 11459 h 11459"/>
              <a:gd name="connsiteX0" fmla="*/ 0 w 10235"/>
              <a:gd name="connsiteY0" fmla="*/ 11441 h 11441"/>
              <a:gd name="connsiteX1" fmla="*/ 941 w 10235"/>
              <a:gd name="connsiteY1" fmla="*/ 4006 h 11441"/>
              <a:gd name="connsiteX2" fmla="*/ 10235 w 10235"/>
              <a:gd name="connsiteY2" fmla="*/ 0 h 11441"/>
              <a:gd name="connsiteX3" fmla="*/ 9303 w 10235"/>
              <a:gd name="connsiteY3" fmla="*/ 7841 h 11441"/>
              <a:gd name="connsiteX4" fmla="*/ 0 w 10235"/>
              <a:gd name="connsiteY4" fmla="*/ 11441 h 11441"/>
              <a:gd name="connsiteX0" fmla="*/ 0 w 10202"/>
              <a:gd name="connsiteY0" fmla="*/ 11476 h 11476"/>
              <a:gd name="connsiteX1" fmla="*/ 908 w 10202"/>
              <a:gd name="connsiteY1" fmla="*/ 4006 h 11476"/>
              <a:gd name="connsiteX2" fmla="*/ 10202 w 10202"/>
              <a:gd name="connsiteY2" fmla="*/ 0 h 11476"/>
              <a:gd name="connsiteX3" fmla="*/ 9270 w 10202"/>
              <a:gd name="connsiteY3" fmla="*/ 7841 h 11476"/>
              <a:gd name="connsiteX4" fmla="*/ 0 w 10202"/>
              <a:gd name="connsiteY4" fmla="*/ 11476 h 11476"/>
              <a:gd name="connsiteX0" fmla="*/ 0 w 10169"/>
              <a:gd name="connsiteY0" fmla="*/ 11511 h 11511"/>
              <a:gd name="connsiteX1" fmla="*/ 875 w 10169"/>
              <a:gd name="connsiteY1" fmla="*/ 4006 h 11511"/>
              <a:gd name="connsiteX2" fmla="*/ 10169 w 10169"/>
              <a:gd name="connsiteY2" fmla="*/ 0 h 11511"/>
              <a:gd name="connsiteX3" fmla="*/ 9237 w 10169"/>
              <a:gd name="connsiteY3" fmla="*/ 7841 h 11511"/>
              <a:gd name="connsiteX4" fmla="*/ 0 w 10169"/>
              <a:gd name="connsiteY4" fmla="*/ 11511 h 11511"/>
              <a:gd name="connsiteX0" fmla="*/ 0 w 10153"/>
              <a:gd name="connsiteY0" fmla="*/ 11529 h 11529"/>
              <a:gd name="connsiteX1" fmla="*/ 859 w 10153"/>
              <a:gd name="connsiteY1" fmla="*/ 4006 h 11529"/>
              <a:gd name="connsiteX2" fmla="*/ 10153 w 10153"/>
              <a:gd name="connsiteY2" fmla="*/ 0 h 11529"/>
              <a:gd name="connsiteX3" fmla="*/ 9221 w 10153"/>
              <a:gd name="connsiteY3" fmla="*/ 7841 h 11529"/>
              <a:gd name="connsiteX4" fmla="*/ 0 w 10153"/>
              <a:gd name="connsiteY4" fmla="*/ 11529 h 11529"/>
              <a:gd name="connsiteX0" fmla="*/ 0 w 10153"/>
              <a:gd name="connsiteY0" fmla="*/ 11529 h 11529"/>
              <a:gd name="connsiteX1" fmla="*/ 859 w 10153"/>
              <a:gd name="connsiteY1" fmla="*/ 4006 h 11529"/>
              <a:gd name="connsiteX2" fmla="*/ 10153 w 10153"/>
              <a:gd name="connsiteY2" fmla="*/ 0 h 11529"/>
              <a:gd name="connsiteX3" fmla="*/ 9270 w 10153"/>
              <a:gd name="connsiteY3" fmla="*/ 7894 h 11529"/>
              <a:gd name="connsiteX4" fmla="*/ 0 w 10153"/>
              <a:gd name="connsiteY4" fmla="*/ 11529 h 11529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192 w 10153"/>
              <a:gd name="connsiteY3" fmla="*/ 7818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31 w 10153"/>
              <a:gd name="connsiteY3" fmla="*/ 7901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9763"/>
              <a:gd name="connsiteY0" fmla="*/ 12362 h 15993"/>
              <a:gd name="connsiteX1" fmla="*/ 859 w 9763"/>
              <a:gd name="connsiteY1" fmla="*/ 4839 h 15993"/>
              <a:gd name="connsiteX2" fmla="*/ 9763 w 9763"/>
              <a:gd name="connsiteY2" fmla="*/ 0 h 15993"/>
              <a:gd name="connsiteX3" fmla="*/ 9231 w 9763"/>
              <a:gd name="connsiteY3" fmla="*/ 8734 h 15993"/>
              <a:gd name="connsiteX4" fmla="*/ 4208 w 9763"/>
              <a:gd name="connsiteY4" fmla="*/ 15993 h 15993"/>
              <a:gd name="connsiteX5" fmla="*/ 0 w 9763"/>
              <a:gd name="connsiteY5" fmla="*/ 12362 h 15993"/>
              <a:gd name="connsiteX0" fmla="*/ 0 w 10020"/>
              <a:gd name="connsiteY0" fmla="*/ 7730 h 10000"/>
              <a:gd name="connsiteX1" fmla="*/ 880 w 10020"/>
              <a:gd name="connsiteY1" fmla="*/ 3026 h 10000"/>
              <a:gd name="connsiteX2" fmla="*/ 10000 w 10020"/>
              <a:gd name="connsiteY2" fmla="*/ 0 h 10000"/>
              <a:gd name="connsiteX3" fmla="*/ 9455 w 10020"/>
              <a:gd name="connsiteY3" fmla="*/ 5461 h 10000"/>
              <a:gd name="connsiteX4" fmla="*/ 4310 w 10020"/>
              <a:gd name="connsiteY4" fmla="*/ 10000 h 10000"/>
              <a:gd name="connsiteX5" fmla="*/ 0 w 10020"/>
              <a:gd name="connsiteY5" fmla="*/ 773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0" h="10000">
                <a:moveTo>
                  <a:pt x="0" y="7730"/>
                </a:moveTo>
                <a:lnTo>
                  <a:pt x="880" y="3026"/>
                </a:lnTo>
                <a:lnTo>
                  <a:pt x="10000" y="0"/>
                </a:lnTo>
                <a:cubicBezTo>
                  <a:pt x="10107" y="1895"/>
                  <a:pt x="9770" y="3814"/>
                  <a:pt x="9455" y="5461"/>
                </a:cubicBezTo>
                <a:cubicBezTo>
                  <a:pt x="7627" y="7171"/>
                  <a:pt x="6034" y="8687"/>
                  <a:pt x="4310" y="10000"/>
                </a:cubicBezTo>
                <a:lnTo>
                  <a:pt x="0" y="773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7"/>
          <p:cNvSpPr/>
          <p:nvPr/>
        </p:nvSpPr>
        <p:spPr>
          <a:xfrm rot="1149175" flipV="1">
            <a:off x="4837261" y="4838956"/>
            <a:ext cx="1555208" cy="83627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041 w 10000"/>
              <a:gd name="connsiteY3" fmla="*/ 8444 h 10000"/>
              <a:gd name="connsiteX4" fmla="*/ 0 w 10000"/>
              <a:gd name="connsiteY4" fmla="*/ 10000 h 10000"/>
              <a:gd name="connsiteX0" fmla="*/ 0 w 10008"/>
              <a:gd name="connsiteY0" fmla="*/ 10000 h 10000"/>
              <a:gd name="connsiteX1" fmla="*/ 2000 w 10008"/>
              <a:gd name="connsiteY1" fmla="*/ 0 h 10000"/>
              <a:gd name="connsiteX2" fmla="*/ 10008 w 10008"/>
              <a:gd name="connsiteY2" fmla="*/ 731 h 10000"/>
              <a:gd name="connsiteX3" fmla="*/ 9041 w 10008"/>
              <a:gd name="connsiteY3" fmla="*/ 8444 h 10000"/>
              <a:gd name="connsiteX4" fmla="*/ 0 w 10008"/>
              <a:gd name="connsiteY4" fmla="*/ 10000 h 10000"/>
              <a:gd name="connsiteX0" fmla="*/ 0 w 10380"/>
              <a:gd name="connsiteY0" fmla="*/ 10568 h 10568"/>
              <a:gd name="connsiteX1" fmla="*/ 2372 w 10380"/>
              <a:gd name="connsiteY1" fmla="*/ 0 h 10568"/>
              <a:gd name="connsiteX2" fmla="*/ 10380 w 10380"/>
              <a:gd name="connsiteY2" fmla="*/ 731 h 10568"/>
              <a:gd name="connsiteX3" fmla="*/ 9413 w 10380"/>
              <a:gd name="connsiteY3" fmla="*/ 8444 h 10568"/>
              <a:gd name="connsiteX4" fmla="*/ 0 w 10380"/>
              <a:gd name="connsiteY4" fmla="*/ 10568 h 10568"/>
              <a:gd name="connsiteX0" fmla="*/ 0 w 10380"/>
              <a:gd name="connsiteY0" fmla="*/ 9837 h 9837"/>
              <a:gd name="connsiteX1" fmla="*/ 733 w 10380"/>
              <a:gd name="connsiteY1" fmla="*/ 3941 h 9837"/>
              <a:gd name="connsiteX2" fmla="*/ 10380 w 10380"/>
              <a:gd name="connsiteY2" fmla="*/ 0 h 9837"/>
              <a:gd name="connsiteX3" fmla="*/ 9413 w 10380"/>
              <a:gd name="connsiteY3" fmla="*/ 7713 h 9837"/>
              <a:gd name="connsiteX4" fmla="*/ 0 w 10380"/>
              <a:gd name="connsiteY4" fmla="*/ 9837 h 9837"/>
              <a:gd name="connsiteX0" fmla="*/ 0 w 10065"/>
              <a:gd name="connsiteY0" fmla="*/ 11061 h 11061"/>
              <a:gd name="connsiteX1" fmla="*/ 771 w 10065"/>
              <a:gd name="connsiteY1" fmla="*/ 4006 h 11061"/>
              <a:gd name="connsiteX2" fmla="*/ 10065 w 10065"/>
              <a:gd name="connsiteY2" fmla="*/ 0 h 11061"/>
              <a:gd name="connsiteX3" fmla="*/ 9133 w 10065"/>
              <a:gd name="connsiteY3" fmla="*/ 7841 h 11061"/>
              <a:gd name="connsiteX4" fmla="*/ 0 w 10065"/>
              <a:gd name="connsiteY4" fmla="*/ 11061 h 11061"/>
              <a:gd name="connsiteX0" fmla="*/ 0 w 10219"/>
              <a:gd name="connsiteY0" fmla="*/ 11291 h 11291"/>
              <a:gd name="connsiteX1" fmla="*/ 925 w 10219"/>
              <a:gd name="connsiteY1" fmla="*/ 4006 h 11291"/>
              <a:gd name="connsiteX2" fmla="*/ 10219 w 10219"/>
              <a:gd name="connsiteY2" fmla="*/ 0 h 11291"/>
              <a:gd name="connsiteX3" fmla="*/ 9287 w 10219"/>
              <a:gd name="connsiteY3" fmla="*/ 7841 h 11291"/>
              <a:gd name="connsiteX4" fmla="*/ 0 w 10219"/>
              <a:gd name="connsiteY4" fmla="*/ 11291 h 11291"/>
              <a:gd name="connsiteX0" fmla="*/ 0 w 10228"/>
              <a:gd name="connsiteY0" fmla="*/ 10886 h 10886"/>
              <a:gd name="connsiteX1" fmla="*/ 934 w 10228"/>
              <a:gd name="connsiteY1" fmla="*/ 4006 h 10886"/>
              <a:gd name="connsiteX2" fmla="*/ 10228 w 10228"/>
              <a:gd name="connsiteY2" fmla="*/ 0 h 10886"/>
              <a:gd name="connsiteX3" fmla="*/ 9296 w 10228"/>
              <a:gd name="connsiteY3" fmla="*/ 7841 h 10886"/>
              <a:gd name="connsiteX4" fmla="*/ 0 w 10228"/>
              <a:gd name="connsiteY4" fmla="*/ 10886 h 10886"/>
              <a:gd name="connsiteX0" fmla="*/ 0 w 10197"/>
              <a:gd name="connsiteY0" fmla="*/ 11427 h 11427"/>
              <a:gd name="connsiteX1" fmla="*/ 903 w 10197"/>
              <a:gd name="connsiteY1" fmla="*/ 4006 h 11427"/>
              <a:gd name="connsiteX2" fmla="*/ 10197 w 10197"/>
              <a:gd name="connsiteY2" fmla="*/ 0 h 11427"/>
              <a:gd name="connsiteX3" fmla="*/ 9265 w 10197"/>
              <a:gd name="connsiteY3" fmla="*/ 7841 h 11427"/>
              <a:gd name="connsiteX4" fmla="*/ 0 w 10197"/>
              <a:gd name="connsiteY4" fmla="*/ 11427 h 11427"/>
              <a:gd name="connsiteX0" fmla="*/ 0 w 10279"/>
              <a:gd name="connsiteY0" fmla="*/ 11339 h 11339"/>
              <a:gd name="connsiteX1" fmla="*/ 985 w 10279"/>
              <a:gd name="connsiteY1" fmla="*/ 4006 h 11339"/>
              <a:gd name="connsiteX2" fmla="*/ 10279 w 10279"/>
              <a:gd name="connsiteY2" fmla="*/ 0 h 11339"/>
              <a:gd name="connsiteX3" fmla="*/ 9347 w 10279"/>
              <a:gd name="connsiteY3" fmla="*/ 7841 h 11339"/>
              <a:gd name="connsiteX4" fmla="*/ 0 w 10279"/>
              <a:gd name="connsiteY4" fmla="*/ 11339 h 11339"/>
              <a:gd name="connsiteX0" fmla="*/ 0 w 10219"/>
              <a:gd name="connsiteY0" fmla="*/ 11459 h 11459"/>
              <a:gd name="connsiteX1" fmla="*/ 925 w 10219"/>
              <a:gd name="connsiteY1" fmla="*/ 4006 h 11459"/>
              <a:gd name="connsiteX2" fmla="*/ 10219 w 10219"/>
              <a:gd name="connsiteY2" fmla="*/ 0 h 11459"/>
              <a:gd name="connsiteX3" fmla="*/ 9287 w 10219"/>
              <a:gd name="connsiteY3" fmla="*/ 7841 h 11459"/>
              <a:gd name="connsiteX4" fmla="*/ 0 w 10219"/>
              <a:gd name="connsiteY4" fmla="*/ 11459 h 11459"/>
              <a:gd name="connsiteX0" fmla="*/ 0 w 10235"/>
              <a:gd name="connsiteY0" fmla="*/ 11441 h 11441"/>
              <a:gd name="connsiteX1" fmla="*/ 941 w 10235"/>
              <a:gd name="connsiteY1" fmla="*/ 4006 h 11441"/>
              <a:gd name="connsiteX2" fmla="*/ 10235 w 10235"/>
              <a:gd name="connsiteY2" fmla="*/ 0 h 11441"/>
              <a:gd name="connsiteX3" fmla="*/ 9303 w 10235"/>
              <a:gd name="connsiteY3" fmla="*/ 7841 h 11441"/>
              <a:gd name="connsiteX4" fmla="*/ 0 w 10235"/>
              <a:gd name="connsiteY4" fmla="*/ 11441 h 11441"/>
              <a:gd name="connsiteX0" fmla="*/ 0 w 10202"/>
              <a:gd name="connsiteY0" fmla="*/ 11476 h 11476"/>
              <a:gd name="connsiteX1" fmla="*/ 908 w 10202"/>
              <a:gd name="connsiteY1" fmla="*/ 4006 h 11476"/>
              <a:gd name="connsiteX2" fmla="*/ 10202 w 10202"/>
              <a:gd name="connsiteY2" fmla="*/ 0 h 11476"/>
              <a:gd name="connsiteX3" fmla="*/ 9270 w 10202"/>
              <a:gd name="connsiteY3" fmla="*/ 7841 h 11476"/>
              <a:gd name="connsiteX4" fmla="*/ 0 w 10202"/>
              <a:gd name="connsiteY4" fmla="*/ 11476 h 11476"/>
              <a:gd name="connsiteX0" fmla="*/ 0 w 10169"/>
              <a:gd name="connsiteY0" fmla="*/ 11511 h 11511"/>
              <a:gd name="connsiteX1" fmla="*/ 875 w 10169"/>
              <a:gd name="connsiteY1" fmla="*/ 4006 h 11511"/>
              <a:gd name="connsiteX2" fmla="*/ 10169 w 10169"/>
              <a:gd name="connsiteY2" fmla="*/ 0 h 11511"/>
              <a:gd name="connsiteX3" fmla="*/ 9237 w 10169"/>
              <a:gd name="connsiteY3" fmla="*/ 7841 h 11511"/>
              <a:gd name="connsiteX4" fmla="*/ 0 w 10169"/>
              <a:gd name="connsiteY4" fmla="*/ 11511 h 11511"/>
              <a:gd name="connsiteX0" fmla="*/ 0 w 10153"/>
              <a:gd name="connsiteY0" fmla="*/ 11529 h 11529"/>
              <a:gd name="connsiteX1" fmla="*/ 859 w 10153"/>
              <a:gd name="connsiteY1" fmla="*/ 4006 h 11529"/>
              <a:gd name="connsiteX2" fmla="*/ 10153 w 10153"/>
              <a:gd name="connsiteY2" fmla="*/ 0 h 11529"/>
              <a:gd name="connsiteX3" fmla="*/ 9221 w 10153"/>
              <a:gd name="connsiteY3" fmla="*/ 7841 h 11529"/>
              <a:gd name="connsiteX4" fmla="*/ 0 w 10153"/>
              <a:gd name="connsiteY4" fmla="*/ 11529 h 11529"/>
              <a:gd name="connsiteX0" fmla="*/ 0 w 10153"/>
              <a:gd name="connsiteY0" fmla="*/ 11529 h 11529"/>
              <a:gd name="connsiteX1" fmla="*/ 859 w 10153"/>
              <a:gd name="connsiteY1" fmla="*/ 4006 h 11529"/>
              <a:gd name="connsiteX2" fmla="*/ 10153 w 10153"/>
              <a:gd name="connsiteY2" fmla="*/ 0 h 11529"/>
              <a:gd name="connsiteX3" fmla="*/ 9270 w 10153"/>
              <a:gd name="connsiteY3" fmla="*/ 7894 h 11529"/>
              <a:gd name="connsiteX4" fmla="*/ 0 w 10153"/>
              <a:gd name="connsiteY4" fmla="*/ 11529 h 11529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270 w 10153"/>
              <a:gd name="connsiteY3" fmla="*/ 7894 h 15160"/>
              <a:gd name="connsiteX4" fmla="*/ 4208 w 10153"/>
              <a:gd name="connsiteY4" fmla="*/ 15160 h 15160"/>
              <a:gd name="connsiteX5" fmla="*/ 0 w 10153"/>
              <a:gd name="connsiteY5" fmla="*/ 11529 h 15160"/>
              <a:gd name="connsiteX0" fmla="*/ 0 w 10153"/>
              <a:gd name="connsiteY0" fmla="*/ 11529 h 15160"/>
              <a:gd name="connsiteX1" fmla="*/ 859 w 10153"/>
              <a:gd name="connsiteY1" fmla="*/ 4006 h 15160"/>
              <a:gd name="connsiteX2" fmla="*/ 10153 w 10153"/>
              <a:gd name="connsiteY2" fmla="*/ 0 h 15160"/>
              <a:gd name="connsiteX3" fmla="*/ 9192 w 10153"/>
              <a:gd name="connsiteY3" fmla="*/ 7818 h 15160"/>
              <a:gd name="connsiteX4" fmla="*/ 4208 w 10153"/>
              <a:gd name="connsiteY4" fmla="*/ 15160 h 15160"/>
              <a:gd name="connsiteX5" fmla="*/ 0 w 10153"/>
              <a:gd name="connsiteY5" fmla="*/ 11529 h 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53" h="15160">
                <a:moveTo>
                  <a:pt x="0" y="11529"/>
                </a:moveTo>
                <a:cubicBezTo>
                  <a:pt x="286" y="9021"/>
                  <a:pt x="573" y="6514"/>
                  <a:pt x="859" y="4006"/>
                </a:cubicBezTo>
                <a:lnTo>
                  <a:pt x="10153" y="0"/>
                </a:lnTo>
                <a:lnTo>
                  <a:pt x="9192" y="7818"/>
                </a:lnTo>
                <a:cubicBezTo>
                  <a:pt x="7407" y="10552"/>
                  <a:pt x="5891" y="13060"/>
                  <a:pt x="4208" y="15160"/>
                </a:cubicBezTo>
                <a:lnTo>
                  <a:pt x="0" y="1152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11514" y="5210784"/>
            <a:ext cx="440690" cy="701400"/>
          </a:xfrm>
          <a:custGeom>
            <a:avLst/>
            <a:gdLst>
              <a:gd name="connsiteX0" fmla="*/ 0 w 434340"/>
              <a:gd name="connsiteY0" fmla="*/ 0 h 466450"/>
              <a:gd name="connsiteX1" fmla="*/ 434340 w 434340"/>
              <a:gd name="connsiteY1" fmla="*/ 0 h 466450"/>
              <a:gd name="connsiteX2" fmla="*/ 434340 w 434340"/>
              <a:gd name="connsiteY2" fmla="*/ 466450 h 466450"/>
              <a:gd name="connsiteX3" fmla="*/ 0 w 434340"/>
              <a:gd name="connsiteY3" fmla="*/ 466450 h 466450"/>
              <a:gd name="connsiteX4" fmla="*/ 0 w 434340"/>
              <a:gd name="connsiteY4" fmla="*/ 0 h 466450"/>
              <a:gd name="connsiteX0" fmla="*/ 0 w 434340"/>
              <a:gd name="connsiteY0" fmla="*/ 234950 h 701400"/>
              <a:gd name="connsiteX1" fmla="*/ 434340 w 434340"/>
              <a:gd name="connsiteY1" fmla="*/ 0 h 701400"/>
              <a:gd name="connsiteX2" fmla="*/ 434340 w 434340"/>
              <a:gd name="connsiteY2" fmla="*/ 701400 h 701400"/>
              <a:gd name="connsiteX3" fmla="*/ 0 w 434340"/>
              <a:gd name="connsiteY3" fmla="*/ 701400 h 701400"/>
              <a:gd name="connsiteX4" fmla="*/ 0 w 434340"/>
              <a:gd name="connsiteY4" fmla="*/ 234950 h 701400"/>
              <a:gd name="connsiteX0" fmla="*/ 0 w 440690"/>
              <a:gd name="connsiteY0" fmla="*/ 234950 h 701400"/>
              <a:gd name="connsiteX1" fmla="*/ 434340 w 440690"/>
              <a:gd name="connsiteY1" fmla="*/ 0 h 701400"/>
              <a:gd name="connsiteX2" fmla="*/ 440690 w 440690"/>
              <a:gd name="connsiteY2" fmla="*/ 447400 h 701400"/>
              <a:gd name="connsiteX3" fmla="*/ 0 w 440690"/>
              <a:gd name="connsiteY3" fmla="*/ 701400 h 701400"/>
              <a:gd name="connsiteX4" fmla="*/ 0 w 440690"/>
              <a:gd name="connsiteY4" fmla="*/ 234950 h 70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690" h="701400">
                <a:moveTo>
                  <a:pt x="0" y="234950"/>
                </a:moveTo>
                <a:lnTo>
                  <a:pt x="434340" y="0"/>
                </a:lnTo>
                <a:cubicBezTo>
                  <a:pt x="436457" y="149133"/>
                  <a:pt x="438573" y="298267"/>
                  <a:pt x="440690" y="447400"/>
                </a:cubicBezTo>
                <a:lnTo>
                  <a:pt x="0" y="701400"/>
                </a:lnTo>
                <a:lnTo>
                  <a:pt x="0" y="23495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54877" y="4552090"/>
            <a:ext cx="1095757" cy="267159"/>
          </a:xfrm>
          <a:custGeom>
            <a:avLst/>
            <a:gdLst>
              <a:gd name="connsiteX0" fmla="*/ 0 w 659988"/>
              <a:gd name="connsiteY0" fmla="*/ 0 h 279066"/>
              <a:gd name="connsiteX1" fmla="*/ 659988 w 659988"/>
              <a:gd name="connsiteY1" fmla="*/ 0 h 279066"/>
              <a:gd name="connsiteX2" fmla="*/ 659988 w 659988"/>
              <a:gd name="connsiteY2" fmla="*/ 279066 h 279066"/>
              <a:gd name="connsiteX3" fmla="*/ 0 w 659988"/>
              <a:gd name="connsiteY3" fmla="*/ 279066 h 279066"/>
              <a:gd name="connsiteX4" fmla="*/ 0 w 659988"/>
              <a:gd name="connsiteY4" fmla="*/ 0 h 279066"/>
              <a:gd name="connsiteX0" fmla="*/ 0 w 671894"/>
              <a:gd name="connsiteY0" fmla="*/ 0 h 302878"/>
              <a:gd name="connsiteX1" fmla="*/ 659988 w 671894"/>
              <a:gd name="connsiteY1" fmla="*/ 0 h 302878"/>
              <a:gd name="connsiteX2" fmla="*/ 671894 w 671894"/>
              <a:gd name="connsiteY2" fmla="*/ 302878 h 302878"/>
              <a:gd name="connsiteX3" fmla="*/ 0 w 671894"/>
              <a:gd name="connsiteY3" fmla="*/ 279066 h 302878"/>
              <a:gd name="connsiteX4" fmla="*/ 0 w 671894"/>
              <a:gd name="connsiteY4" fmla="*/ 0 h 302878"/>
              <a:gd name="connsiteX0" fmla="*/ 0 w 1095757"/>
              <a:gd name="connsiteY0" fmla="*/ 0 h 302878"/>
              <a:gd name="connsiteX1" fmla="*/ 1095757 w 1095757"/>
              <a:gd name="connsiteY1" fmla="*/ 64294 h 302878"/>
              <a:gd name="connsiteX2" fmla="*/ 671894 w 1095757"/>
              <a:gd name="connsiteY2" fmla="*/ 302878 h 302878"/>
              <a:gd name="connsiteX3" fmla="*/ 0 w 1095757"/>
              <a:gd name="connsiteY3" fmla="*/ 279066 h 302878"/>
              <a:gd name="connsiteX4" fmla="*/ 0 w 1095757"/>
              <a:gd name="connsiteY4" fmla="*/ 0 h 302878"/>
              <a:gd name="connsiteX0" fmla="*/ 457200 w 1095757"/>
              <a:gd name="connsiteY0" fmla="*/ 64293 h 238584"/>
              <a:gd name="connsiteX1" fmla="*/ 1095757 w 1095757"/>
              <a:gd name="connsiteY1" fmla="*/ 0 h 238584"/>
              <a:gd name="connsiteX2" fmla="*/ 671894 w 1095757"/>
              <a:gd name="connsiteY2" fmla="*/ 238584 h 238584"/>
              <a:gd name="connsiteX3" fmla="*/ 0 w 1095757"/>
              <a:gd name="connsiteY3" fmla="*/ 214772 h 238584"/>
              <a:gd name="connsiteX4" fmla="*/ 457200 w 1095757"/>
              <a:gd name="connsiteY4" fmla="*/ 64293 h 238584"/>
              <a:gd name="connsiteX0" fmla="*/ 421481 w 1095757"/>
              <a:gd name="connsiteY0" fmla="*/ 0 h 252872"/>
              <a:gd name="connsiteX1" fmla="*/ 1095757 w 1095757"/>
              <a:gd name="connsiteY1" fmla="*/ 14288 h 252872"/>
              <a:gd name="connsiteX2" fmla="*/ 671894 w 1095757"/>
              <a:gd name="connsiteY2" fmla="*/ 252872 h 252872"/>
              <a:gd name="connsiteX3" fmla="*/ 0 w 1095757"/>
              <a:gd name="connsiteY3" fmla="*/ 229060 h 252872"/>
              <a:gd name="connsiteX4" fmla="*/ 421481 w 1095757"/>
              <a:gd name="connsiteY4" fmla="*/ 0 h 252872"/>
              <a:gd name="connsiteX0" fmla="*/ 423862 w 1095757"/>
              <a:gd name="connsiteY0" fmla="*/ 0 h 257634"/>
              <a:gd name="connsiteX1" fmla="*/ 1095757 w 1095757"/>
              <a:gd name="connsiteY1" fmla="*/ 19050 h 257634"/>
              <a:gd name="connsiteX2" fmla="*/ 671894 w 1095757"/>
              <a:gd name="connsiteY2" fmla="*/ 257634 h 257634"/>
              <a:gd name="connsiteX3" fmla="*/ 0 w 1095757"/>
              <a:gd name="connsiteY3" fmla="*/ 233822 h 257634"/>
              <a:gd name="connsiteX4" fmla="*/ 423862 w 1095757"/>
              <a:gd name="connsiteY4" fmla="*/ 0 h 257634"/>
              <a:gd name="connsiteX0" fmla="*/ 431006 w 1095757"/>
              <a:gd name="connsiteY0" fmla="*/ 0 h 267159"/>
              <a:gd name="connsiteX1" fmla="*/ 1095757 w 1095757"/>
              <a:gd name="connsiteY1" fmla="*/ 28575 h 267159"/>
              <a:gd name="connsiteX2" fmla="*/ 671894 w 1095757"/>
              <a:gd name="connsiteY2" fmla="*/ 267159 h 267159"/>
              <a:gd name="connsiteX3" fmla="*/ 0 w 1095757"/>
              <a:gd name="connsiteY3" fmla="*/ 243347 h 267159"/>
              <a:gd name="connsiteX4" fmla="*/ 431006 w 1095757"/>
              <a:gd name="connsiteY4" fmla="*/ 0 h 267159"/>
              <a:gd name="connsiteX0" fmla="*/ 431006 w 1095757"/>
              <a:gd name="connsiteY0" fmla="*/ 0 h 267159"/>
              <a:gd name="connsiteX1" fmla="*/ 1095757 w 1095757"/>
              <a:gd name="connsiteY1" fmla="*/ 26194 h 267159"/>
              <a:gd name="connsiteX2" fmla="*/ 671894 w 1095757"/>
              <a:gd name="connsiteY2" fmla="*/ 267159 h 267159"/>
              <a:gd name="connsiteX3" fmla="*/ 0 w 1095757"/>
              <a:gd name="connsiteY3" fmla="*/ 243347 h 267159"/>
              <a:gd name="connsiteX4" fmla="*/ 431006 w 1095757"/>
              <a:gd name="connsiteY4" fmla="*/ 0 h 267159"/>
              <a:gd name="connsiteX0" fmla="*/ 423862 w 1095757"/>
              <a:gd name="connsiteY0" fmla="*/ 0 h 267159"/>
              <a:gd name="connsiteX1" fmla="*/ 1095757 w 1095757"/>
              <a:gd name="connsiteY1" fmla="*/ 26194 h 267159"/>
              <a:gd name="connsiteX2" fmla="*/ 671894 w 1095757"/>
              <a:gd name="connsiteY2" fmla="*/ 267159 h 267159"/>
              <a:gd name="connsiteX3" fmla="*/ 0 w 1095757"/>
              <a:gd name="connsiteY3" fmla="*/ 243347 h 267159"/>
              <a:gd name="connsiteX4" fmla="*/ 423862 w 1095757"/>
              <a:gd name="connsiteY4" fmla="*/ 0 h 2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57" h="267159">
                <a:moveTo>
                  <a:pt x="423862" y="0"/>
                </a:moveTo>
                <a:lnTo>
                  <a:pt x="1095757" y="26194"/>
                </a:lnTo>
                <a:lnTo>
                  <a:pt x="671894" y="267159"/>
                </a:lnTo>
                <a:lnTo>
                  <a:pt x="0" y="243347"/>
                </a:lnTo>
                <a:lnTo>
                  <a:pt x="423862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48699" y="4938005"/>
            <a:ext cx="1025948" cy="889943"/>
          </a:xfrm>
          <a:custGeom>
            <a:avLst/>
            <a:gdLst>
              <a:gd name="connsiteX0" fmla="*/ 0 w 944880"/>
              <a:gd name="connsiteY0" fmla="*/ 0 h 530375"/>
              <a:gd name="connsiteX1" fmla="*/ 944880 w 944880"/>
              <a:gd name="connsiteY1" fmla="*/ 0 h 530375"/>
              <a:gd name="connsiteX2" fmla="*/ 944880 w 944880"/>
              <a:gd name="connsiteY2" fmla="*/ 530375 h 530375"/>
              <a:gd name="connsiteX3" fmla="*/ 0 w 944880"/>
              <a:gd name="connsiteY3" fmla="*/ 530375 h 530375"/>
              <a:gd name="connsiteX4" fmla="*/ 0 w 944880"/>
              <a:gd name="connsiteY4" fmla="*/ 0 h 530375"/>
              <a:gd name="connsiteX0" fmla="*/ 21431 w 944880"/>
              <a:gd name="connsiteY0" fmla="*/ 0 h 849462"/>
              <a:gd name="connsiteX1" fmla="*/ 944880 w 944880"/>
              <a:gd name="connsiteY1" fmla="*/ 319087 h 849462"/>
              <a:gd name="connsiteX2" fmla="*/ 944880 w 944880"/>
              <a:gd name="connsiteY2" fmla="*/ 849462 h 849462"/>
              <a:gd name="connsiteX3" fmla="*/ 0 w 944880"/>
              <a:gd name="connsiteY3" fmla="*/ 849462 h 849462"/>
              <a:gd name="connsiteX4" fmla="*/ 21431 w 944880"/>
              <a:gd name="connsiteY4" fmla="*/ 0 h 849462"/>
              <a:gd name="connsiteX0" fmla="*/ 21431 w 1035367"/>
              <a:gd name="connsiteY0" fmla="*/ 0 h 849462"/>
              <a:gd name="connsiteX1" fmla="*/ 1035367 w 1035367"/>
              <a:gd name="connsiteY1" fmla="*/ 523875 h 849462"/>
              <a:gd name="connsiteX2" fmla="*/ 944880 w 1035367"/>
              <a:gd name="connsiteY2" fmla="*/ 849462 h 849462"/>
              <a:gd name="connsiteX3" fmla="*/ 0 w 1035367"/>
              <a:gd name="connsiteY3" fmla="*/ 849462 h 849462"/>
              <a:gd name="connsiteX4" fmla="*/ 21431 w 1035367"/>
              <a:gd name="connsiteY4" fmla="*/ 0 h 849462"/>
              <a:gd name="connsiteX0" fmla="*/ 21431 w 1037748"/>
              <a:gd name="connsiteY0" fmla="*/ 0 h 882799"/>
              <a:gd name="connsiteX1" fmla="*/ 1035367 w 1037748"/>
              <a:gd name="connsiteY1" fmla="*/ 523875 h 882799"/>
              <a:gd name="connsiteX2" fmla="*/ 1037748 w 1037748"/>
              <a:gd name="connsiteY2" fmla="*/ 882799 h 882799"/>
              <a:gd name="connsiteX3" fmla="*/ 0 w 1037748"/>
              <a:gd name="connsiteY3" fmla="*/ 849462 h 882799"/>
              <a:gd name="connsiteX4" fmla="*/ 21431 w 1037748"/>
              <a:gd name="connsiteY4" fmla="*/ 0 h 882799"/>
              <a:gd name="connsiteX0" fmla="*/ 4763 w 1021080"/>
              <a:gd name="connsiteY0" fmla="*/ 0 h 882799"/>
              <a:gd name="connsiteX1" fmla="*/ 1018699 w 1021080"/>
              <a:gd name="connsiteY1" fmla="*/ 523875 h 882799"/>
              <a:gd name="connsiteX2" fmla="*/ 1021080 w 1021080"/>
              <a:gd name="connsiteY2" fmla="*/ 882799 h 882799"/>
              <a:gd name="connsiteX3" fmla="*/ 0 w 1021080"/>
              <a:gd name="connsiteY3" fmla="*/ 347018 h 882799"/>
              <a:gd name="connsiteX4" fmla="*/ 4763 w 1021080"/>
              <a:gd name="connsiteY4" fmla="*/ 0 h 882799"/>
              <a:gd name="connsiteX0" fmla="*/ 4763 w 1023461"/>
              <a:gd name="connsiteY0" fmla="*/ 0 h 889943"/>
              <a:gd name="connsiteX1" fmla="*/ 1018699 w 1023461"/>
              <a:gd name="connsiteY1" fmla="*/ 523875 h 889943"/>
              <a:gd name="connsiteX2" fmla="*/ 1023461 w 1023461"/>
              <a:gd name="connsiteY2" fmla="*/ 889943 h 889943"/>
              <a:gd name="connsiteX3" fmla="*/ 0 w 1023461"/>
              <a:gd name="connsiteY3" fmla="*/ 347018 h 889943"/>
              <a:gd name="connsiteX4" fmla="*/ 4763 w 1023461"/>
              <a:gd name="connsiteY4" fmla="*/ 0 h 889943"/>
              <a:gd name="connsiteX0" fmla="*/ 4763 w 1025948"/>
              <a:gd name="connsiteY0" fmla="*/ 0 h 889943"/>
              <a:gd name="connsiteX1" fmla="*/ 1025843 w 1025948"/>
              <a:gd name="connsiteY1" fmla="*/ 531018 h 889943"/>
              <a:gd name="connsiteX2" fmla="*/ 1023461 w 1025948"/>
              <a:gd name="connsiteY2" fmla="*/ 889943 h 889943"/>
              <a:gd name="connsiteX3" fmla="*/ 0 w 1025948"/>
              <a:gd name="connsiteY3" fmla="*/ 347018 h 889943"/>
              <a:gd name="connsiteX4" fmla="*/ 4763 w 1025948"/>
              <a:gd name="connsiteY4" fmla="*/ 0 h 8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948" h="889943">
                <a:moveTo>
                  <a:pt x="4763" y="0"/>
                </a:moveTo>
                <a:lnTo>
                  <a:pt x="1025843" y="531018"/>
                </a:lnTo>
                <a:cubicBezTo>
                  <a:pt x="1026637" y="650659"/>
                  <a:pt x="1022667" y="770302"/>
                  <a:pt x="1023461" y="889943"/>
                </a:cubicBezTo>
                <a:lnTo>
                  <a:pt x="0" y="347018"/>
                </a:lnTo>
                <a:cubicBezTo>
                  <a:pt x="1588" y="231345"/>
                  <a:pt x="3175" y="115673"/>
                  <a:pt x="476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048699" y="4983490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48699" y="5135891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48699" y="5033909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48699" y="5082412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48699" y="5188953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48699" y="5241399"/>
            <a:ext cx="1021080" cy="531018"/>
          </a:xfrm>
          <a:prstGeom prst="line">
            <a:avLst/>
          </a:prstGeom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7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inside CPU?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50" y="1562189"/>
            <a:ext cx="6184050" cy="37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236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Roboto</vt:lpstr>
      <vt:lpstr>Roboto Black</vt:lpstr>
      <vt:lpstr>Office Theme</vt:lpstr>
      <vt:lpstr>Know Your Hardware: CPU Memory Hierarchy</vt:lpstr>
      <vt:lpstr>About me</vt:lpstr>
      <vt:lpstr>How CPU Works?</vt:lpstr>
      <vt:lpstr>How CPU Works?</vt:lpstr>
      <vt:lpstr>PowerPoint Presentation</vt:lpstr>
      <vt:lpstr>PowerPoint Presentation</vt:lpstr>
      <vt:lpstr>PowerPoint Presentation</vt:lpstr>
      <vt:lpstr>PowerPoint Presentation</vt:lpstr>
      <vt:lpstr>What is inside CPU?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104</cp:revision>
  <dcterms:created xsi:type="dcterms:W3CDTF">2018-10-31T13:40:31Z</dcterms:created>
  <dcterms:modified xsi:type="dcterms:W3CDTF">2018-11-01T15:02:26Z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2018-11-01 15:02:25Z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